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60" r:id="rId2"/>
  </p:sld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platzhalter 1"/>
          <p:cNvSpPr>
            <a:spLocks noGrp="1"/>
          </p:cNvSpPr>
          <p:nvPr>
            <p:ph type="title"/>
          </p:nvPr>
        </p:nvSpPr>
        <p:spPr>
          <a:xfrm>
            <a:off x="840237" y="1846916"/>
            <a:ext cx="10515600" cy="13250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Untertitel 5"/>
          <p:cNvSpPr txBox="1">
            <a:spLocks/>
          </p:cNvSpPr>
          <p:nvPr userDrawn="1"/>
        </p:nvSpPr>
        <p:spPr>
          <a:xfrm>
            <a:off x="840237" y="4197086"/>
            <a:ext cx="10515601" cy="1318431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l" defTabSz="914400" eaLnBrk="1" latinLnBrk="0" hangingPunct="1">
              <a:lnSpc>
                <a:spcPct val="90000"/>
              </a:lnSpc>
              <a:buNone/>
              <a:defRPr lang="de-DE" sz="3600" b="1" dirty="0">
                <a:solidFill>
                  <a:schemeClr val="tx1"/>
                </a:solidFill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pPr lvl="0"/>
            <a:r>
              <a:rPr lang="de-DE" sz="2133" dirty="0"/>
              <a:t>Name des Präsentierenden</a:t>
            </a:r>
          </a:p>
          <a:p>
            <a:pPr lvl="0"/>
            <a:r>
              <a:rPr lang="de-DE" sz="2133" dirty="0"/>
              <a:t>Datum</a:t>
            </a:r>
          </a:p>
          <a:p>
            <a:pPr lvl="0"/>
            <a:r>
              <a:rPr lang="de-DE" sz="2133" dirty="0"/>
              <a:t>Modul</a:t>
            </a:r>
          </a:p>
        </p:txBody>
      </p:sp>
      <p:sp>
        <p:nvSpPr>
          <p:cNvPr id="5" name="Rechteck 4"/>
          <p:cNvSpPr>
            <a:spLocks noChangeArrowheads="1"/>
          </p:cNvSpPr>
          <p:nvPr userDrawn="1"/>
        </p:nvSpPr>
        <p:spPr bwMode="gray">
          <a:xfrm>
            <a:off x="0" y="1403325"/>
            <a:ext cx="12192000" cy="95251"/>
          </a:xfrm>
          <a:prstGeom prst="rect">
            <a:avLst/>
          </a:prstGeom>
          <a:solidFill>
            <a:srgbClr val="5D8EA6"/>
          </a:solidFill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 dirty="0">
              <a:solidFill>
                <a:schemeClr val="lt1"/>
              </a:solidFill>
              <a:latin typeface="Lucida Sans" panose="020B0602030504020204" pitchFamily="34" charset="0"/>
              <a:cs typeface="Arial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52E45E8-6104-48C5-BF72-F8CEE1252C74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0678" y="393899"/>
            <a:ext cx="4360020" cy="711184"/>
          </a:xfrm>
          <a:prstGeom prst="rect">
            <a:avLst/>
          </a:prstGeom>
        </p:spPr>
      </p:pic>
      <p:sp>
        <p:nvSpPr>
          <p:cNvPr id="7" name="Rechteck 6"/>
          <p:cNvSpPr>
            <a:spLocks noChangeArrowheads="1"/>
          </p:cNvSpPr>
          <p:nvPr userDrawn="1"/>
        </p:nvSpPr>
        <p:spPr bwMode="gray">
          <a:xfrm>
            <a:off x="0" y="6129813"/>
            <a:ext cx="12192000" cy="95251"/>
          </a:xfrm>
          <a:prstGeom prst="rect">
            <a:avLst/>
          </a:prstGeom>
          <a:solidFill>
            <a:srgbClr val="5D8EA6"/>
          </a:solidFill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 dirty="0">
              <a:solidFill>
                <a:schemeClr val="lt1"/>
              </a:solidFill>
              <a:latin typeface="Lucida Sans" panose="020B0602030504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49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iederung">
    <p:bg>
      <p:bgPr>
        <a:gradFill flip="none" rotWithShape="1">
          <a:gsLst>
            <a:gs pos="0">
              <a:srgbClr val="618FA7"/>
            </a:gs>
            <a:gs pos="64000">
              <a:srgbClr val="43677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 hasCustomPrompt="1"/>
          </p:nvPr>
        </p:nvSpPr>
        <p:spPr>
          <a:xfrm>
            <a:off x="676932" y="1274268"/>
            <a:ext cx="10877957" cy="4795217"/>
          </a:xfrm>
          <a:prstGeom prst="rect">
            <a:avLst/>
          </a:prstGeom>
        </p:spPr>
        <p:txBody>
          <a:bodyPr/>
          <a:lstStyle>
            <a:lvl1pPr marL="474121" indent="-474121">
              <a:lnSpc>
                <a:spcPct val="100000"/>
              </a:lnSpc>
              <a:buFont typeface="+mj-lt"/>
              <a:buAutoNum type="arabicPeriod"/>
              <a:defRPr sz="3200" b="1"/>
            </a:lvl1pPr>
            <a:lvl2pPr marL="609585" indent="0" defTabSz="1083706">
              <a:lnSpc>
                <a:spcPct val="100000"/>
              </a:lnSpc>
              <a:buFont typeface="+mj-lt"/>
              <a:buNone/>
              <a:defRPr/>
            </a:lvl2pPr>
            <a:lvl3pPr marL="1219170" indent="0">
              <a:lnSpc>
                <a:spcPct val="100000"/>
              </a:lnSpc>
              <a:buFont typeface="+mj-lt"/>
              <a:buNone/>
              <a:defRPr/>
            </a:lvl3pPr>
            <a:lvl4pPr marL="2285943" indent="-457189">
              <a:buFont typeface="+mj-lt"/>
              <a:buAutoNum type="arabicPeriod"/>
              <a:defRPr/>
            </a:lvl4pPr>
            <a:lvl5pPr marL="2895528" indent="-457189">
              <a:buFont typeface="+mj-lt"/>
              <a:buAutoNum type="arabicPeriod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1.1  Zweite Ebene</a:t>
            </a:r>
          </a:p>
          <a:p>
            <a:pPr lvl="2"/>
            <a:r>
              <a:rPr lang="de-DE" dirty="0"/>
              <a:t>1.1.1  Dritte Ebene</a:t>
            </a:r>
          </a:p>
        </p:txBody>
      </p:sp>
      <p:cxnSp>
        <p:nvCxnSpPr>
          <p:cNvPr id="6" name="Gerader Verbinder 5"/>
          <p:cNvCxnSpPr/>
          <p:nvPr userDrawn="1"/>
        </p:nvCxnSpPr>
        <p:spPr>
          <a:xfrm>
            <a:off x="0" y="1124744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020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DE" sz="2800" b="1" dirty="0">
                <a:solidFill>
                  <a:srgbClr val="517C91"/>
                </a:solidFill>
                <a:latin typeface="Lucida Sans Unicode"/>
                <a:ea typeface="+mj-ea"/>
                <a:cs typeface="ＭＳ Ｐゴシック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3FB006EB-1604-4417-56A4-22D27EF75B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7334" y="776737"/>
            <a:ext cx="10877551" cy="485751"/>
          </a:xfrm>
        </p:spPr>
        <p:txBody>
          <a:bodyPr/>
          <a:lstStyle>
            <a:lvl1pPr>
              <a:defRPr sz="2400">
                <a:solidFill>
                  <a:srgbClr val="517C91"/>
                </a:solidFill>
              </a:defRPr>
            </a:lvl1pPr>
            <a:lvl2pPr>
              <a:defRPr sz="2400">
                <a:solidFill>
                  <a:srgbClr val="517C91"/>
                </a:solidFill>
              </a:defRPr>
            </a:lvl2pPr>
            <a:lvl3pPr>
              <a:defRPr sz="2400">
                <a:solidFill>
                  <a:srgbClr val="517C91"/>
                </a:solidFill>
              </a:defRPr>
            </a:lvl3pPr>
            <a:lvl4pPr>
              <a:defRPr sz="2400">
                <a:solidFill>
                  <a:srgbClr val="517C91"/>
                </a:solidFill>
              </a:defRPr>
            </a:lvl4pPr>
            <a:lvl5pPr>
              <a:defRPr sz="2400">
                <a:solidFill>
                  <a:srgbClr val="517C9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53469934"/>
      </p:ext>
    </p:extLst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6933" y="1274268"/>
            <a:ext cx="5323057" cy="479521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6231833" y="1274268"/>
            <a:ext cx="5323057" cy="479521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0EFC833-1F6C-E493-F003-E27FAFF56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77334" y="776737"/>
            <a:ext cx="10877551" cy="485751"/>
          </a:xfrm>
        </p:spPr>
        <p:txBody>
          <a:bodyPr/>
          <a:lstStyle>
            <a:lvl1pPr>
              <a:defRPr sz="2400">
                <a:solidFill>
                  <a:srgbClr val="517C91"/>
                </a:solidFill>
              </a:defRPr>
            </a:lvl1pPr>
            <a:lvl2pPr>
              <a:defRPr sz="2400">
                <a:solidFill>
                  <a:srgbClr val="517C91"/>
                </a:solidFill>
              </a:defRPr>
            </a:lvl2pPr>
            <a:lvl3pPr>
              <a:defRPr sz="2400">
                <a:solidFill>
                  <a:srgbClr val="517C91"/>
                </a:solidFill>
              </a:defRPr>
            </a:lvl3pPr>
            <a:lvl4pPr>
              <a:defRPr sz="2400">
                <a:solidFill>
                  <a:srgbClr val="517C91"/>
                </a:solidFill>
              </a:defRPr>
            </a:lvl4pPr>
            <a:lvl5pPr>
              <a:defRPr sz="2400">
                <a:solidFill>
                  <a:srgbClr val="517C9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68036757"/>
      </p:ext>
    </p:extLst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inspaltig schwar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25155202"/>
      </p:ext>
    </p:extLst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 txBox="1">
            <a:spLocks/>
          </p:cNvSpPr>
          <p:nvPr userDrawn="1"/>
        </p:nvSpPr>
        <p:spPr>
          <a:xfrm>
            <a:off x="623392" y="418858"/>
            <a:ext cx="10515600" cy="79488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b="1" kern="1200">
                <a:solidFill>
                  <a:schemeClr val="tx1"/>
                </a:solidFill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sz="3467" dirty="0"/>
              <a:t>Gliederung</a:t>
            </a:r>
          </a:p>
        </p:txBody>
      </p:sp>
    </p:spTree>
    <p:extLst>
      <p:ext uri="{BB962C8B-B14F-4D97-AF65-F5344CB8AC3E}">
        <p14:creationId xmlns:p14="http://schemas.microsoft.com/office/powerpoint/2010/main" val="2928061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lang="de-DE" sz="4267" b="1" kern="1200" dirty="0">
          <a:solidFill>
            <a:schemeClr val="tx1"/>
          </a:solidFill>
          <a:latin typeface="Lucida Sans Unicode" panose="020B0602030504020204" pitchFamily="34" charset="0"/>
          <a:ea typeface="+mj-ea"/>
          <a:cs typeface="Lucida Sans Unicode" panose="020B0602030504020204" pitchFamily="34" charset="0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76932" y="360457"/>
            <a:ext cx="10877957" cy="38024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52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6932" y="1508787"/>
            <a:ext cx="10877957" cy="456069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" name="Text Box 45"/>
          <p:cNvSpPr txBox="1">
            <a:spLocks noChangeArrowheads="1"/>
          </p:cNvSpPr>
          <p:nvPr/>
        </p:nvSpPr>
        <p:spPr bwMode="auto">
          <a:xfrm>
            <a:off x="11296062" y="6524364"/>
            <a:ext cx="517653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19025" indent="-374634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2DD23A74-D055-FF4C-8764-16759042D383}" type="slidenum">
              <a:rPr lang="de-DE" sz="933" smtClean="0">
                <a:solidFill>
                  <a:srgbClr val="4D4D4D"/>
                </a:solidFill>
                <a:latin typeface="Lucida Sans Unicode" charset="0"/>
                <a:ea typeface="ヒラギノ角ゴ Pro W3" charset="0"/>
                <a:cs typeface="ヒラギノ角ゴ Pro W3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GB" sz="3200" dirty="0">
              <a:solidFill>
                <a:srgbClr val="4D4D4D"/>
              </a:solidFill>
              <a:latin typeface="Lucida Sans Unicode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117299"/>
            <a:ext cx="1219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 userDrawn="1"/>
        </p:nvSpPr>
        <p:spPr>
          <a:xfrm>
            <a:off x="2637367" y="6247238"/>
            <a:ext cx="6917267" cy="431015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1218995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67" kern="1200" baseline="0" dirty="0">
                <a:solidFill>
                  <a:srgbClr val="4D4D4D"/>
                </a:solidFill>
                <a:latin typeface="Lucida Sans Unicode" charset="0"/>
                <a:ea typeface="ヒラギノ角ゴ Pro W3" charset="0"/>
                <a:cs typeface="ヒラギノ角ゴ Pro W3" charset="0"/>
              </a:rPr>
              <a:t>Präsentationskurztitel</a:t>
            </a:r>
          </a:p>
          <a:p>
            <a:pPr marL="0" marR="0" lvl="0" indent="0" algn="ctr" defTabSz="1218995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67" kern="1200" baseline="0" dirty="0">
                <a:solidFill>
                  <a:srgbClr val="4D4D4D"/>
                </a:solidFill>
                <a:latin typeface="Lucida Sans Unicode" charset="0"/>
                <a:ea typeface="ヒラギノ角ゴ Pro W3" charset="0"/>
                <a:cs typeface="ヒラギノ角ゴ Pro W3" charset="0"/>
              </a:rPr>
              <a:t>Name der Veranstaltung   ||   </a:t>
            </a:r>
            <a:r>
              <a:rPr lang="de-DE" sz="1067" kern="1200" dirty="0">
                <a:solidFill>
                  <a:srgbClr val="4D4D4D"/>
                </a:solidFill>
                <a:latin typeface="Lucida Sans Unicode" charset="0"/>
                <a:ea typeface="ヒラギノ角ゴ Pro W3" charset="0"/>
                <a:cs typeface="ヒラギノ角ゴ Pro W3" charset="0"/>
              </a:rPr>
              <a:t>Name des Präsentierenden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252E45E8-6104-48C5-BF72-F8CEE1252C74}"/>
              </a:ext>
            </a:extLst>
          </p:cNvPr>
          <p:cNvPicPr>
            <a:picLocks/>
          </p:cNvPicPr>
          <p:nvPr userDrawn="1"/>
        </p:nvPicPr>
        <p:blipFill rotWithShape="1">
          <a:blip r:embed="rId5"/>
          <a:srcRect r="51555"/>
          <a:stretch/>
        </p:blipFill>
        <p:spPr>
          <a:xfrm>
            <a:off x="676933" y="6207166"/>
            <a:ext cx="1770663" cy="59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5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med">
    <p:split/>
  </p:transition>
  <p:txStyles>
    <p:titleStyle>
      <a:lvl1pPr algn="l" defTabSz="1163219" rtl="0" eaLnBrk="1" fontAlgn="base" hangingPunct="1">
        <a:spcBef>
          <a:spcPct val="0"/>
        </a:spcBef>
        <a:spcAft>
          <a:spcPct val="0"/>
        </a:spcAft>
        <a:defRPr lang="de-DE" sz="2800" b="1" dirty="0">
          <a:solidFill>
            <a:srgbClr val="517C91"/>
          </a:solidFill>
          <a:latin typeface="Lucida Sans Unicode"/>
          <a:ea typeface="+mj-ea"/>
          <a:cs typeface="ＭＳ Ｐゴシック" charset="0"/>
        </a:defRPr>
      </a:lvl1pPr>
      <a:lvl2pPr algn="l" defTabSz="1163219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2pPr>
      <a:lvl3pPr algn="l" defTabSz="1163219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3pPr>
      <a:lvl4pPr algn="l" defTabSz="1163219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4pPr>
      <a:lvl5pPr algn="l" defTabSz="1163219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5pPr>
      <a:lvl6pPr marL="534301" algn="l" defTabSz="1163219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charset="0"/>
          <a:ea typeface="ＭＳ Ｐゴシック" charset="0"/>
        </a:defRPr>
      </a:lvl6pPr>
      <a:lvl7pPr marL="1068603" algn="l" defTabSz="1163219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charset="0"/>
          <a:ea typeface="ＭＳ Ｐゴシック" charset="0"/>
        </a:defRPr>
      </a:lvl7pPr>
      <a:lvl8pPr marL="1602903" algn="l" defTabSz="1163219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charset="0"/>
          <a:ea typeface="ＭＳ Ｐゴシック" charset="0"/>
        </a:defRPr>
      </a:lvl8pPr>
      <a:lvl9pPr marL="2137204" algn="l" defTabSz="1163219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charset="0"/>
          <a:ea typeface="ＭＳ Ｐゴシック" charset="0"/>
        </a:defRPr>
      </a:lvl9pPr>
    </p:titleStyle>
    <p:bodyStyle>
      <a:lvl1pPr marL="355591" indent="-355591" algn="l" defTabSz="1163219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833946" indent="-249760" algn="l" defTabSz="1163219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2pPr>
      <a:lvl3pPr marL="1432948" indent="-268811" algn="l" defTabSz="1163219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67">
          <a:solidFill>
            <a:schemeClr val="tx1"/>
          </a:solidFill>
          <a:latin typeface="+mn-lt"/>
          <a:ea typeface="+mn-ea"/>
        </a:defRPr>
      </a:lvl3pPr>
      <a:lvl4pPr marL="2031949" indent="-285744" algn="l" defTabSz="1163219" rtl="0" eaLnBrk="1" fontAlgn="base" hangingPunct="1">
        <a:spcBef>
          <a:spcPct val="20000"/>
        </a:spcBef>
        <a:spcAft>
          <a:spcPct val="0"/>
        </a:spcAft>
        <a:buChar char="–"/>
        <a:defRPr sz="1867">
          <a:solidFill>
            <a:schemeClr val="tx1"/>
          </a:solidFill>
          <a:latin typeface="+mn-lt"/>
          <a:ea typeface="+mn-ea"/>
        </a:defRPr>
      </a:lvl4pPr>
      <a:lvl5pPr marL="2510304" indent="-184146" algn="l" defTabSz="1163219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3152005" indent="-291269" algn="l" defTabSz="1163219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3686307" indent="-291269" algn="l" defTabSz="1163219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4220608" indent="-291269" algn="l" defTabSz="1163219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4754909" indent="-291269" algn="l" defTabSz="1163219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534301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534301" algn="l" defTabSz="534301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68603" algn="l" defTabSz="534301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602903" algn="l" defTabSz="534301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137204" algn="l" defTabSz="534301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671505" algn="l" defTabSz="534301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205807" algn="l" defTabSz="534301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740108" algn="l" defTabSz="534301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274408" algn="l" defTabSz="534301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8B5C9-7AA5-45E7-8ED9-6A930D741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4928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E06295-D7F9-4436-B093-DE909D42B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2391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070BF0-DB11-4965-9E77-A7F15A595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8CA0CB-C7A3-4054-8A4D-A93F4B24E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04CFD3-882E-4C03-96A7-5B5EDFD12C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227361"/>
      </p:ext>
    </p:extLst>
  </p:cSld>
  <p:clrMapOvr>
    <a:masterClrMapping/>
  </p:clrMapOvr>
  <p:transition spd="med">
    <p:split/>
  </p:transition>
</p:sld>
</file>

<file path=ppt/theme/theme1.xml><?xml version="1.0" encoding="utf-8"?>
<a:theme xmlns:a="http://schemas.openxmlformats.org/drawingml/2006/main" name="Titel und Gliederun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FFD9ED"/>
      </a:lt2>
      <a:accent1>
        <a:srgbClr val="B2B2B2"/>
      </a:accent1>
      <a:accent2>
        <a:srgbClr val="7A003F"/>
      </a:accent2>
      <a:accent3>
        <a:srgbClr val="FFFFFF"/>
      </a:accent3>
      <a:accent4>
        <a:srgbClr val="000000"/>
      </a:accent4>
      <a:accent5>
        <a:srgbClr val="D5D5D5"/>
      </a:accent5>
      <a:accent6>
        <a:srgbClr val="6E0038"/>
      </a:accent6>
      <a:hlink>
        <a:srgbClr val="C40067"/>
      </a:hlink>
      <a:folHlink>
        <a:srgbClr val="FFABD7"/>
      </a:folHlink>
    </a:clrScheme>
    <a:fontScheme name="Standarddesign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FFD9ED"/>
        </a:lt2>
        <a:accent1>
          <a:srgbClr val="B2B2B2"/>
        </a:accent1>
        <a:accent2>
          <a:srgbClr val="7A003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6E0038"/>
        </a:accent6>
        <a:hlink>
          <a:srgbClr val="C40067"/>
        </a:hlink>
        <a:folHlink>
          <a:srgbClr val="FFABD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ＭＳ Ｐゴシック</vt:lpstr>
      <vt:lpstr>Arial</vt:lpstr>
      <vt:lpstr>Calibri</vt:lpstr>
      <vt:lpstr>Lucida Sans</vt:lpstr>
      <vt:lpstr>Lucida Sans Unicode</vt:lpstr>
      <vt:lpstr>ヒラギノ角ゴ Pro W3</vt:lpstr>
      <vt:lpstr>Titel und Gliederung</vt:lpstr>
      <vt:lpstr>Standarddesign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Busmann, Hendrik</dc:creator>
  <cp:lastModifiedBy>Busmann, Hendrik</cp:lastModifiedBy>
  <cp:revision>3</cp:revision>
  <dcterms:created xsi:type="dcterms:W3CDTF">2025-06-01T10:06:10Z</dcterms:created>
  <dcterms:modified xsi:type="dcterms:W3CDTF">2025-06-01T10:20:56Z</dcterms:modified>
</cp:coreProperties>
</file>